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3"/>
  </p:notesMasterIdLst>
  <p:handoutMasterIdLst>
    <p:handoutMasterId r:id="rId14"/>
  </p:handoutMasterIdLst>
  <p:sldIdLst>
    <p:sldId id="693" r:id="rId7"/>
    <p:sldId id="716" r:id="rId8"/>
    <p:sldId id="714" r:id="rId9"/>
    <p:sldId id="719" r:id="rId10"/>
    <p:sldId id="720" r:id="rId11"/>
    <p:sldId id="680" r:id="rId12"/>
  </p:sldIdLst>
  <p:sldSz cx="12196763" cy="6858000"/>
  <p:notesSz cx="6805613" cy="9939338"/>
  <p:custDataLst>
    <p:tags r:id="rId1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0B0B3646-A65B-724A-BD10-98DC5253D882}"/>
              </a:ext>
            </a:extLst>
          </p:cNvPr>
          <p:cNvSpPr txBox="1">
            <a:spLocks/>
          </p:cNvSpPr>
          <p:nvPr/>
        </p:nvSpPr>
        <p:spPr>
          <a:xfrm>
            <a:off x="1417861" y="4389106"/>
            <a:ext cx="5160761" cy="768086"/>
          </a:xfrm>
          <a:prstGeom prst="rect">
            <a:avLst/>
          </a:prstGeom>
        </p:spPr>
        <p:txBody>
          <a:bodyPr anchor="ctr"/>
          <a:lstStyle>
            <a:lvl1pPr marL="0" indent="0" algn="l" rtl="0" eaLnBrk="1" fontAlgn="t" hangingPunct="1">
              <a:spcBef>
                <a:spcPct val="20000"/>
              </a:spcBef>
              <a:spcAft>
                <a:spcPct val="0"/>
              </a:spcAft>
              <a:buClr>
                <a:srgbClr val="990000"/>
              </a:buClr>
              <a:buNone/>
              <a:defRPr sz="2133" b="0">
                <a:solidFill>
                  <a:schemeClr val="tx1">
                    <a:lumMod val="75000"/>
                    <a:lumOff val="25000"/>
                  </a:schemeClr>
                </a:solidFill>
                <a:latin typeface="+mj-ea"/>
                <a:ea typeface="+mj-ea"/>
                <a:cs typeface="+mn-cs"/>
              </a:defRPr>
            </a:lvl1pPr>
            <a:lvl2pPr marL="609402" indent="0" algn="ctr" rtl="0" eaLnBrk="1" fontAlgn="base" hangingPunct="1">
              <a:spcBef>
                <a:spcPct val="20000"/>
              </a:spcBef>
              <a:spcAft>
                <a:spcPct val="0"/>
              </a:spcAft>
              <a:buFont typeface="Arial" charset="0"/>
              <a:buNone/>
              <a:defRPr sz="2666">
                <a:solidFill>
                  <a:schemeClr val="tx1">
                    <a:tint val="75000"/>
                  </a:schemeClr>
                </a:solidFill>
                <a:latin typeface="+mn-lt"/>
                <a:ea typeface="+mn-ea"/>
                <a:cs typeface="+mn-cs"/>
              </a:defRPr>
            </a:lvl2pPr>
            <a:lvl3pPr marL="1218804" indent="0" algn="ctr" rtl="0" eaLnBrk="1" fontAlgn="base" hangingPunct="1">
              <a:spcBef>
                <a:spcPct val="20000"/>
              </a:spcBef>
              <a:spcAft>
                <a:spcPct val="0"/>
              </a:spcAft>
              <a:buFont typeface="FrutigerNext LT Medium" charset="0"/>
              <a:buNone/>
              <a:defRPr>
                <a:solidFill>
                  <a:schemeClr val="tx1">
                    <a:tint val="75000"/>
                  </a:schemeClr>
                </a:solidFill>
                <a:latin typeface="+mn-lt"/>
                <a:ea typeface="+mn-ea"/>
                <a:cs typeface="+mn-cs"/>
              </a:defRPr>
            </a:lvl3pPr>
            <a:lvl4pPr marL="1828206" indent="0" algn="ctr" rtl="0" eaLnBrk="1" fontAlgn="base" hangingPunct="1">
              <a:spcBef>
                <a:spcPct val="20000"/>
              </a:spcBef>
              <a:spcAft>
                <a:spcPct val="0"/>
              </a:spcAft>
              <a:buNone/>
              <a:defRPr sz="2133">
                <a:solidFill>
                  <a:schemeClr val="tx1">
                    <a:tint val="75000"/>
                  </a:schemeClr>
                </a:solidFill>
                <a:latin typeface="+mn-lt"/>
                <a:ea typeface="+mn-ea"/>
                <a:cs typeface="+mn-cs"/>
              </a:defRPr>
            </a:lvl4pPr>
            <a:lvl5pPr marL="2437608"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5pPr>
            <a:lvl6pPr marL="3047009"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6pPr>
            <a:lvl7pPr marL="3656411"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7pPr>
            <a:lvl8pPr marL="4265813"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8pPr>
            <a:lvl9pPr marL="4875215"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9pPr>
          </a:lstStyle>
          <a:p>
            <a:r>
              <a:rPr lang="en-US" altLang="zh-CN" sz="2200" b="1" kern="0"/>
              <a:t>ZOMI</a:t>
            </a:r>
            <a:r>
              <a:rPr lang="zh-CN" altLang="en-US" sz="2200" b="1" kern="0"/>
              <a:t> 酱</a:t>
            </a:r>
            <a:endParaRPr lang="zh-CN" altLang="en-US" sz="2200" b="1" kern="0" dirty="0"/>
          </a:p>
        </p:txBody>
      </p:sp>
      <p:pic>
        <p:nvPicPr>
          <p:cNvPr id="7" name="图片 6">
            <a:extLst>
              <a:ext uri="{FF2B5EF4-FFF2-40B4-BE49-F238E27FC236}">
                <a16:creationId xmlns:a16="http://schemas.microsoft.com/office/drawing/2014/main" id="{23DA0981-EB84-D946-BEB2-0E7C2E536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tx1"/>
                </a:solidFill>
              </a:rPr>
              <a:t>数据处理：整体流程 </a:t>
            </a:r>
            <a:r>
              <a:rPr lang="en-US" altLang="zh-CN" sz="1800" dirty="0">
                <a:solidFill>
                  <a:schemeClr val="tx1"/>
                </a:solidFill>
              </a:rPr>
              <a:t>–</a:t>
            </a:r>
            <a:r>
              <a:rPr lang="zh-CN" altLang="en-US" sz="1800" dirty="0">
                <a:solidFill>
                  <a:schemeClr val="tx1"/>
                </a:solidFill>
              </a:rPr>
              <a:t> 加载 </a:t>
            </a:r>
            <a:r>
              <a:rPr lang="en-US" altLang="zh-CN" sz="1800" dirty="0">
                <a:solidFill>
                  <a:schemeClr val="tx1"/>
                </a:solidFill>
              </a:rPr>
              <a:t>–</a:t>
            </a:r>
            <a:r>
              <a:rPr lang="zh-CN" altLang="en-US" sz="1800" dirty="0">
                <a:solidFill>
                  <a:schemeClr val="tx1"/>
                </a:solidFill>
              </a:rPr>
              <a:t> 迭代 </a:t>
            </a:r>
            <a:r>
              <a:rPr lang="en-US" altLang="zh-CN" sz="1800" dirty="0">
                <a:solidFill>
                  <a:schemeClr val="tx1"/>
                </a:solidFill>
              </a:rPr>
              <a:t>–</a:t>
            </a:r>
            <a:r>
              <a:rPr lang="zh-CN" altLang="en-US" sz="1800" dirty="0">
                <a:solidFill>
                  <a:schemeClr val="tx1"/>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数据格式</a:t>
            </a:r>
          </a:p>
        </p:txBody>
      </p:sp>
      <p:pic>
        <p:nvPicPr>
          <p:cNvPr id="3" name="图片 2">
            <a:extLst>
              <a:ext uri="{FF2B5EF4-FFF2-40B4-BE49-F238E27FC236}">
                <a16:creationId xmlns:a16="http://schemas.microsoft.com/office/drawing/2014/main" id="{3198E303-40D2-1143-8CBB-6FF42C847C79}"/>
              </a:ext>
            </a:extLst>
          </p:cNvPr>
          <p:cNvPicPr>
            <a:picLocks noChangeAspect="1"/>
          </p:cNvPicPr>
          <p:nvPr/>
        </p:nvPicPr>
        <p:blipFill>
          <a:blip r:embed="rId2"/>
          <a:stretch>
            <a:fillRect/>
          </a:stretch>
        </p:blipFill>
        <p:spPr>
          <a:xfrm>
            <a:off x="769789" y="1196752"/>
            <a:ext cx="6237245" cy="4824536"/>
          </a:xfrm>
          <a:prstGeom prst="rect">
            <a:avLst/>
          </a:prstGeom>
        </p:spPr>
      </p:pic>
    </p:spTree>
    <p:extLst>
      <p:ext uri="{BB962C8B-B14F-4D97-AF65-F5344CB8AC3E}">
        <p14:creationId xmlns:p14="http://schemas.microsoft.com/office/powerpoint/2010/main" val="417817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数据格式</a:t>
            </a:r>
          </a:p>
        </p:txBody>
      </p:sp>
      <p:pic>
        <p:nvPicPr>
          <p:cNvPr id="4" name="图片 3">
            <a:extLst>
              <a:ext uri="{FF2B5EF4-FFF2-40B4-BE49-F238E27FC236}">
                <a16:creationId xmlns:a16="http://schemas.microsoft.com/office/drawing/2014/main" id="{AF6A0A2B-5873-6349-8108-257796A8258C}"/>
              </a:ext>
            </a:extLst>
          </p:cNvPr>
          <p:cNvPicPr>
            <a:picLocks noChangeAspect="1"/>
          </p:cNvPicPr>
          <p:nvPr/>
        </p:nvPicPr>
        <p:blipFill>
          <a:blip r:embed="rId2"/>
          <a:stretch>
            <a:fillRect/>
          </a:stretch>
        </p:blipFill>
        <p:spPr>
          <a:xfrm>
            <a:off x="608646" y="1366216"/>
            <a:ext cx="7505960" cy="4549067"/>
          </a:xfrm>
          <a:prstGeom prst="rect">
            <a:avLst/>
          </a:prstGeom>
        </p:spPr>
      </p:pic>
    </p:spTree>
    <p:extLst>
      <p:ext uri="{BB962C8B-B14F-4D97-AF65-F5344CB8AC3E}">
        <p14:creationId xmlns:p14="http://schemas.microsoft.com/office/powerpoint/2010/main" val="7605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CF3C2-1081-0B4A-AFEE-2CCA0725EF55}"/>
              </a:ext>
            </a:extLst>
          </p:cNvPr>
          <p:cNvSpPr>
            <a:spLocks noGrp="1"/>
          </p:cNvSpPr>
          <p:nvPr>
            <p:ph type="title"/>
          </p:nvPr>
        </p:nvSpPr>
        <p:spPr/>
        <p:txBody>
          <a:bodyPr/>
          <a:lstStyle/>
          <a:p>
            <a:r>
              <a:rPr lang="zh-CN" altLang="en-US" dirty="0">
                <a:latin typeface="+mj-ea"/>
              </a:rPr>
              <a:t>数据处理流程</a:t>
            </a:r>
            <a:endParaRPr kumimoji="1" lang="zh-CN" altLang="en-US" dirty="0"/>
          </a:p>
        </p:txBody>
      </p:sp>
      <p:pic>
        <p:nvPicPr>
          <p:cNvPr id="6" name="图片 5">
            <a:extLst>
              <a:ext uri="{FF2B5EF4-FFF2-40B4-BE49-F238E27FC236}">
                <a16:creationId xmlns:a16="http://schemas.microsoft.com/office/drawing/2014/main" id="{3FA56ADF-9C72-5348-96F9-360501321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53410" y="142423"/>
            <a:ext cx="5140590" cy="6961217"/>
          </a:xfrm>
          <a:prstGeom prst="rect">
            <a:avLst/>
          </a:prstGeom>
        </p:spPr>
      </p:pic>
    </p:spTree>
    <p:extLst>
      <p:ext uri="{BB962C8B-B14F-4D97-AF65-F5344CB8AC3E}">
        <p14:creationId xmlns:p14="http://schemas.microsoft.com/office/powerpoint/2010/main" val="14055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14313</TotalTime>
  <Words>123</Words>
  <Application>Microsoft Macintosh PowerPoint</Application>
  <PresentationFormat>自定义</PresentationFormat>
  <Paragraphs>17</Paragraphs>
  <Slides>6</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6</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MindSpore初级课程</vt:lpstr>
      <vt:lpstr>关于本课程</vt:lpstr>
      <vt:lpstr>数据格式</vt:lpstr>
      <vt:lpstr>数据格式</vt:lpstr>
      <vt:lpstr>数据处理流程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1069</cp:revision>
  <dcterms:created xsi:type="dcterms:W3CDTF">2015-01-14T10:38:57Z</dcterms:created>
  <dcterms:modified xsi:type="dcterms:W3CDTF">2022-03-11T01:25:11Z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